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59" r:id="rId6"/>
    <p:sldId id="265" r:id="rId7"/>
    <p:sldId id="270" r:id="rId8"/>
    <p:sldId id="260" r:id="rId9"/>
    <p:sldId id="266" r:id="rId10"/>
    <p:sldId id="261" r:id="rId11"/>
    <p:sldId id="267" r:id="rId12"/>
    <p:sldId id="269" r:id="rId13"/>
    <p:sldId id="26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0" autoAdjust="0"/>
    <p:restoredTop sz="94660"/>
  </p:normalViewPr>
  <p:slideViewPr>
    <p:cSldViewPr snapToGrid="0">
      <p:cViewPr varScale="1">
        <p:scale>
          <a:sx n="47" d="100"/>
          <a:sy n="47" d="100"/>
        </p:scale>
        <p:origin x="24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E3CB-2E1B-4A39-B8F3-EFB550CC12E5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B3A68-0101-4CC5-B164-AAD04383D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85FE-1E8E-40E7-801F-28BFCEA3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919759"/>
            <a:ext cx="6815669" cy="1515533"/>
          </a:xfrm>
        </p:spPr>
        <p:txBody>
          <a:bodyPr/>
          <a:lstStyle/>
          <a:p>
            <a:r>
              <a:rPr lang="en-US" sz="3700" dirty="0"/>
              <a:t>Improvements to Polynomial Multiplication Through Fast 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74425-B081-4DB5-9CB3-37267D35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749876"/>
            <a:ext cx="6815669" cy="1320802"/>
          </a:xfrm>
        </p:spPr>
        <p:txBody>
          <a:bodyPr/>
          <a:lstStyle/>
          <a:p>
            <a:r>
              <a:rPr lang="en-US" dirty="0"/>
              <a:t>David Lambropoulos</a:t>
            </a:r>
          </a:p>
          <a:p>
            <a:r>
              <a:rPr lang="en-US" dirty="0"/>
              <a:t>Demetrios Lambropoulos</a:t>
            </a:r>
          </a:p>
        </p:txBody>
      </p:sp>
    </p:spTree>
    <p:extLst>
      <p:ext uri="{BB962C8B-B14F-4D97-AF65-F5344CB8AC3E}">
        <p14:creationId xmlns:p14="http://schemas.microsoft.com/office/powerpoint/2010/main" val="10055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>
                <a:solidFill>
                  <a:srgbClr val="FF0000"/>
                </a:solidFill>
              </a:rPr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64901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2213-2F43-6547-A43E-10A87C331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90" y="2875026"/>
            <a:ext cx="3810000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06CD2-A842-DA4A-BE7A-70C13E87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44" y="2875026"/>
            <a:ext cx="3733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1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C0259-C356-164D-BFEB-64953833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56" y="2853268"/>
            <a:ext cx="3810000" cy="297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17F9B6-F84D-5045-A8DB-B369FEA6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2853268"/>
            <a:ext cx="3848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>
                <a:solidFill>
                  <a:srgbClr val="FF0000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7129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46974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17142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Introduction/Motivation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5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>
                <a:solidFill>
                  <a:srgbClr val="FF0000"/>
                </a:solidFill>
              </a:rPr>
              <a:t>Theory/Algorithms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23129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Theory/Algorithms – Fast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m = 2n – 1</a:t>
            </a:r>
          </a:p>
          <a:p>
            <a:pPr lvl="1"/>
            <a:r>
              <a:rPr lang="en-US" dirty="0"/>
              <a:t>Pick m points </a:t>
            </a:r>
          </a:p>
        </p:txBody>
      </p:sp>
    </p:spTree>
    <p:extLst>
      <p:ext uri="{BB962C8B-B14F-4D97-AF65-F5344CB8AC3E}">
        <p14:creationId xmlns:p14="http://schemas.microsoft.com/office/powerpoint/2010/main" val="181376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Theory/Algorithms – Roots of Unity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</p:spPr>
            <p:txBody>
              <a:bodyPr/>
              <a:lstStyle/>
              <a:p>
                <a:r>
                  <a:rPr lang="en-US" dirty="0"/>
                  <a:t>An nth root of unity, s.t.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is a number z satisfying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roots of unity are complex numbers</a:t>
                </a:r>
              </a:p>
              <a:p>
                <a:r>
                  <a:rPr lang="en-US" dirty="0"/>
                  <a:t>The nth roots of unity are: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9DA829-7629-4972-8E57-5B3DB00A6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815944" cy="3318936"/>
              </a:xfrm>
              <a:blipFill>
                <a:blip r:embed="rId2"/>
                <a:stretch>
                  <a:fillRect l="-1034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7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66DA4-C252-4D47-B302-8346490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4BE15-9705-40AF-B98D-C8F6049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Theory/Algorithms</a:t>
            </a:r>
          </a:p>
          <a:p>
            <a:r>
              <a:rPr lang="en-US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45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3DF-7646-41FD-A585-507DFED44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A829-7629-4972-8E57-5B3DB00A6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2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157</TotalTime>
  <Words>163</Words>
  <Application>Microsoft Macintosh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Garamond</vt:lpstr>
      <vt:lpstr>Organic</vt:lpstr>
      <vt:lpstr>Improvements to Polynomial Multiplication Through Fast Fourier Transforms</vt:lpstr>
      <vt:lpstr>Contents</vt:lpstr>
      <vt:lpstr>Contents</vt:lpstr>
      <vt:lpstr>Introduction/Motivation</vt:lpstr>
      <vt:lpstr>Contents</vt:lpstr>
      <vt:lpstr>Theory/Algorithms – Fast Fourier Transform</vt:lpstr>
      <vt:lpstr>Theory/Algorithms – Roots of Unity</vt:lpstr>
      <vt:lpstr>Contents</vt:lpstr>
      <vt:lpstr>Experimental Setup</vt:lpstr>
      <vt:lpstr>Contents</vt:lpstr>
      <vt:lpstr>Results and Analysis</vt:lpstr>
      <vt:lpstr>Results and Analysis</vt:lpstr>
      <vt:lpstr>Contents</vt:lpstr>
      <vt:lpstr>Discussion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Improvements to Polynomial Multiplication Through Fast Fourier Transforms</dc:title>
  <dc:creator>David Lambropoulos</dc:creator>
  <cp:lastModifiedBy>Demetrios Lambropoulos</cp:lastModifiedBy>
  <cp:revision>10</cp:revision>
  <dcterms:created xsi:type="dcterms:W3CDTF">2018-05-03T14:38:49Z</dcterms:created>
  <dcterms:modified xsi:type="dcterms:W3CDTF">2018-05-06T03:36:42Z</dcterms:modified>
</cp:coreProperties>
</file>